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08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92196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09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08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09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град, шквал. Ночью и утром туман. Ветер юго-западный, западный ночью 9-14, порывы 15-20 м/с, днем 15-20, порывы              23-28 м/с. Температура воздуха 12-14, днем 19-21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10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09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9-14, порывы </a:t>
            </a:r>
            <a:r>
              <a:rPr lang="ru-RU" sz="1100" dirty="0"/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5-7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мая, ночью 10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21192</TotalTime>
  <Words>652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8405</cp:revision>
  <cp:lastPrinted>2021-07-01T03:56:27Z</cp:lastPrinted>
  <dcterms:created xsi:type="dcterms:W3CDTF">2018-03-27T06:03:00Z</dcterms:created>
  <dcterms:modified xsi:type="dcterms:W3CDTF">2026-05-08T06:52:11Z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